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8" r:id="rId4"/>
    <p:sldId id="272" r:id="rId5"/>
    <p:sldId id="259" r:id="rId6"/>
    <p:sldId id="261" r:id="rId7"/>
    <p:sldId id="262" r:id="rId8"/>
    <p:sldId id="264" r:id="rId9"/>
    <p:sldId id="265" r:id="rId10"/>
    <p:sldId id="268" r:id="rId11"/>
    <p:sldId id="267" r:id="rId12"/>
    <p:sldId id="278" r:id="rId13"/>
    <p:sldId id="279" r:id="rId14"/>
    <p:sldId id="276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6F556-6F30-4187-AF1C-CA46F7A9CCC7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ECF0C-89F5-4301-8DF6-319045ED5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roza.ru/pics/2020/08/05/562.jpg" TargetMode="External"/><Relationship Id="rId13" Type="http://schemas.openxmlformats.org/officeDocument/2006/relationships/hyperlink" Target="https://damion.club/uploads/posts/2022-09/1663769110_8-damion-club-p-rossiiskii-soldat-risunok-instagram-11.jpg" TargetMode="External"/><Relationship Id="rId3" Type="http://schemas.openxmlformats.org/officeDocument/2006/relationships/hyperlink" Target="https://&#1088;82.&#1085;&#1072;&#1074;&#1080;&#1075;&#1072;&#1090;&#1086;&#1088;.&#1076;&#1077;&#1090;&#1080;/images/events/cover/eedb170648932413ac6d7f46d5373af2_big.jpg" TargetMode="External"/><Relationship Id="rId7" Type="http://schemas.openxmlformats.org/officeDocument/2006/relationships/hyperlink" Target="http://61detsad.ru/wp-content/uploads/2020/05/4.jpg" TargetMode="External"/><Relationship Id="rId12" Type="http://schemas.openxmlformats.org/officeDocument/2006/relationships/hyperlink" Target="https://s0.slide-share.ru/s_slide/9f644ead7dd04b1d27eb66e6fbff26b9/df5d578d-12d0-4d83-a390-eea957cae0a6.jpeg" TargetMode="External"/><Relationship Id="rId2" Type="http://schemas.openxmlformats.org/officeDocument/2006/relationships/hyperlink" Target="https://sun9-37.userapi.com/impg/v0yWgNkdLxLcbqBasVbUs3bke_fIRgrHpXOE0w/fGELUH3lBSI.jpg?size=1280x963&amp;quality=96&amp;sign=d87d35a23293bf2549dac445916b852e&amp;type=album" TargetMode="External"/><Relationship Id="rId16" Type="http://schemas.openxmlformats.org/officeDocument/2006/relationships/hyperlink" Target="https://flomaster.club/uploads/posts/2021-11/1637688632_105-flomaster-club-p-den-zashchitnika-otechestva-risunki-dlya-d-115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ed-kopilka.ru/blogs/olga-anatolevna-sorvanova/zagadki-o-voenyh-profesijah.html" TargetMode="External"/><Relationship Id="rId11" Type="http://schemas.openxmlformats.org/officeDocument/2006/relationships/hyperlink" Target="http://otkrit-ka.ru/uploads/posts/2021-06/risunki-i-kartinki-voennyh-professij-dlja-doshkolnikov-15.jpg" TargetMode="External"/><Relationship Id="rId5" Type="http://schemas.openxmlformats.org/officeDocument/2006/relationships/hyperlink" Target="https://i08.fotocdn.net/s129/d991a47c9c5a7007/public_pin_m/2917575873.jpg" TargetMode="External"/><Relationship Id="rId15" Type="http://schemas.openxmlformats.org/officeDocument/2006/relationships/hyperlink" Target="https://i.pinimg.com/originals/bf/3c/64/bf3c645458b23241c9ab19806f162293.jpg" TargetMode="External"/><Relationship Id="rId10" Type="http://schemas.openxmlformats.org/officeDocument/2006/relationships/hyperlink" Target="https://phonoteka.org/uploads/posts/2021-07/1625662949_31-phonoteka-org-p-pogranichnik-art-krasivo-34.jpg" TargetMode="External"/><Relationship Id="rId4" Type="http://schemas.openxmlformats.org/officeDocument/2006/relationships/hyperlink" Target="https://i.mycdn.me/i?r=AzEPZsRbOZEKgBhR0XGMT1Rk7kH2UxMBLYQuEqVjHaALrqaKTM5SRkZCeTgDn6uOyic" TargetMode="External"/><Relationship Id="rId9" Type="http://schemas.openxmlformats.org/officeDocument/2006/relationships/hyperlink" Target="http://otkrit-ka.ru/uploads/posts/2021-06/risunki-i-kartinki-voennyh-professij-dlja-doshkolnikov-8.jpg" TargetMode="External"/><Relationship Id="rId14" Type="http://schemas.openxmlformats.org/officeDocument/2006/relationships/hyperlink" Target="https://&#1084;&#1091;&#1083;&#1100;&#1090;&#1080;&#1084;&#1077;&#1076;&#1080;&#1072;.&#1084;&#1080;&#1085;&#1086;&#1073;&#1086;&#1088;&#1086;&#1085;&#1099;.&#1088;&#1092;/images/upload/2015/IMG_0847(1)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1556792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38100" cmpd="dbl">
                  <a:solidFill>
                    <a:srgbClr val="FF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«Военные профессии»</a:t>
            </a:r>
            <a:endParaRPr lang="ru-RU" sz="6000" b="1" dirty="0">
              <a:ln w="38100" cmpd="dbl">
                <a:solidFill>
                  <a:srgbClr val="FF000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000" t="4851" r="20600" b="8001"/>
          <a:stretch>
            <a:fillRect/>
          </a:stretch>
        </p:blipFill>
        <p:spPr>
          <a:xfrm>
            <a:off x="7164289" y="700198"/>
            <a:ext cx="1494816" cy="2584786"/>
          </a:xfrm>
          <a:prstGeom prst="rect">
            <a:avLst/>
          </a:prstGeom>
        </p:spPr>
      </p:pic>
      <p:pic>
        <p:nvPicPr>
          <p:cNvPr id="8" name="Рисунок 7" descr="291757587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080" r="21580" b="4745"/>
          <a:stretch>
            <a:fillRect/>
          </a:stretch>
        </p:blipFill>
        <p:spPr>
          <a:xfrm flipH="1">
            <a:off x="6516216" y="3356991"/>
            <a:ext cx="1296144" cy="2408809"/>
          </a:xfrm>
          <a:prstGeom prst="rect">
            <a:avLst/>
          </a:prstGeom>
        </p:spPr>
      </p:pic>
      <p:pic>
        <p:nvPicPr>
          <p:cNvPr id="9" name="Рисунок 8" descr="eedb170648932413ac6d7f46d5373af2_bi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36" r="28647"/>
          <a:stretch>
            <a:fillRect/>
          </a:stretch>
        </p:blipFill>
        <p:spPr>
          <a:xfrm>
            <a:off x="539552" y="2708920"/>
            <a:ext cx="2058302" cy="30303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87824" y="54868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Интерактивная викторина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822191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 на фронте, и в тылу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День и ночь ведут борьбу: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Жизни раненым спасают,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 строй вернуться помогают.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3861048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(военный врач, медсестра)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bf3c645458b23241c9ab19806f1622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1008" y="764704"/>
            <a:ext cx="1826896" cy="280831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0" y="3110634"/>
            <a:ext cx="2232252" cy="311329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764704"/>
            <a:ext cx="4824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Этот парень не простой -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Может, будущий герой: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Есть погоны, автомат,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Потому что он...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12160" y="292494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(солдат)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708920"/>
            <a:ext cx="2538574" cy="359999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80.userapi.com/impg/7PdVubh93IU9AHkSMvF7s24hqH56qQdsnDWcsw/sbiL5s7WS4Y.jpg?size=1280x960&amp;quality=95&amp;sign=efb36bbf0ca2fe6d4f66900a4a3b3611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46702"/>
            <a:ext cx="7056784" cy="529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273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0.userapi.com/impg/6b_2aCDSsb0z94sf1BZjEx05FKv9tY8cArw_cA/XQOVaY82GZ8.jpg?size=810x1080&amp;quality=95&amp;sign=6cf914823b85f443735dc88ad3e2984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4664"/>
            <a:ext cx="4464496" cy="59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443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7864" y="1124744"/>
            <a:ext cx="46085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Российский воин бережёт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Родной страны покой и славу,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Он на посту, и наш народ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Гордится Армией по праву!</a:t>
            </a:r>
            <a:endParaRPr lang="ru-RU" sz="2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c4131e08f0ceb62b810cd92fc62dc44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556792"/>
            <a:ext cx="2860149" cy="4529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https://sun9-37.userapi.com/impg/v0yWgNkdLxLcbqBasVbUs3bke_fIRgrHpXOE0w/fGELUH3lBSI.jpg?size=1280x963&amp;quality=96&amp;sign=d87d35a23293bf2549dac445916b852e&amp;type=album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фон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Дети: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https://xn--82-kmc.xn--80aafey1amqq.xn--d1acj3b/images/events/cover/eedb170648932413ac6d7f46d5373af2_big.jpg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https://i.mycdn.me/i?r=AzEPZsRbOZEKgBhR0XGMT1Rk7kH2UxMBLYQuEqVjHaALrqaKTM5SRkZCeTgDn6uOyic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https://i08.fotocdn.net/s129/d991a47c9c5a7007/public_pin_m/2917575873.jpg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https://ped-kopilka.ru/blogs/olga-anatolevna-sorvanova/zagadki-o-voenyh-profesijah.html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http://61detsad.ru/wp-content/uploads/2020/05/4.jpg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моряк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https://proza.ru/pics/2020/08/05/562.jpg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десантник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http://otkrit-ka.ru/uploads/posts/2021-06/risunki-i-kartinki-voennyh-professij-dlja-doshkolnikov-8.jpg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военный лётчик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https://phonoteka.org/uploads/posts/2021-07/1625662949_31-phonoteka-org-p-pogranichnik-art-krasivo-34.jpg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пограничник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http://otkrit-ka.ru/uploads/posts/2021-06/risunki-i-kartinki-voennyh-professij-dlja-doshkolnikov-15.jpg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танкист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https://s0.slide-share.ru/s_slide/9f644ead7dd04b1d27eb66e6fbff26b9/df5d578d-12d0-4d83-a390-eea957cae0a6.jpeg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артиллерист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https://damion.club/uploads/posts/2022-09/1663769110_8-damion-club-p-rossiiskii-soldat-risunok-instagram-11.jpg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солдат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https://xn--80ahclcogc6ci4h.xn--90anlfbebar6i.xn--p1ai/images/upload/2015/IMG_0847(1).jpg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военный врач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https://i.pinimg.com/originals/bf/3c/64/bf3c645458b23241c9ab19806f162293.jpg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медсестра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https://flomaster.club/uploads/posts/2021-11/1637688632_105-flomaster-club-p-den-zashchitnika-otechestva-risunki-dlya-d-115.jpg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подводник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Стихи  Е. Трутневой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15816" y="580618"/>
            <a:ext cx="33123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124744"/>
            <a:ext cx="46085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знаете ли вы военные профессии?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Тогда отгадайте загадки. 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Для проверки кликните мышкой по слайду.</a:t>
            </a:r>
            <a:endParaRPr lang="ru-RU" sz="2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c4131e08f0ceb62b810cd92fc62dc44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2860149" cy="4529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764704"/>
            <a:ext cx="4608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Полосатая рубашка,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Вьются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ленты за фуражкой.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Он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готов с волною спорить,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Ведь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его стихия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-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море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0152" y="371703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(моряк)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rcRect l="17406" r="19629" b="3801"/>
          <a:stretch>
            <a:fillRect/>
          </a:stretch>
        </p:blipFill>
        <p:spPr>
          <a:xfrm flipH="1">
            <a:off x="841515" y="2653810"/>
            <a:ext cx="2362333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764704"/>
            <a:ext cx="52565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 этой форме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тёмно-синей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Защищает он страну,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 в огромной субмарине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Опускается ко дну.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Охраняя океан,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Был в портах десятка стран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8104" y="39330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(подводник)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0525" y="2709320"/>
            <a:ext cx="2455331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764704"/>
            <a:ext cx="4968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Крепкий прочный парашют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спиной его раскрылся,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 несколько минут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Он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на землю опустился.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Он пройдёт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 лес, и брод,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противника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найдёт.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0112" y="450912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(десантник)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546" y="2653808"/>
            <a:ext cx="2340302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764704"/>
            <a:ext cx="51845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Самолёт стоит на взлёте,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готов уж быть в полёте.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Жду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заветный тот приказ, Защищать, чтоб с неба вас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056" y="2996952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(военный лётчик)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27583" y="2714211"/>
            <a:ext cx="2444359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764704"/>
            <a:ext cx="46085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Кто, ребята, на границе Нашу землю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стережёт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,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Чтоб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работать и учиться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Мог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спокойно наш народ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088" y="321297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(пограничник)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1" y="2721290"/>
            <a:ext cx="2376267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764704"/>
            <a:ext cx="4896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Я на «тракторе» служу,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Только так, я вам скажу: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«Ведь прежде чем пахать мне пашню,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Я разверну сначала башню».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342900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(танкист)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1" y="2704058"/>
            <a:ext cx="2376265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764704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 бой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-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 целехонькою пушкой,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Наилучшею подружкой.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Нужен точный глазомер,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Чтобы верный был прицел.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362586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(артиллерист)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55576" y="2708920"/>
            <a:ext cx="2541178" cy="360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282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usr</cp:lastModifiedBy>
  <cp:revision>49</cp:revision>
  <dcterms:created xsi:type="dcterms:W3CDTF">2023-02-06T12:06:47Z</dcterms:created>
  <dcterms:modified xsi:type="dcterms:W3CDTF">2025-05-19T15:11:16Z</dcterms:modified>
</cp:coreProperties>
</file>