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58" r:id="rId4"/>
    <p:sldId id="267" r:id="rId5"/>
    <p:sldId id="265" r:id="rId6"/>
    <p:sldId id="269" r:id="rId7"/>
    <p:sldId id="270" r:id="rId8"/>
    <p:sldId id="257" r:id="rId9"/>
    <p:sldId id="271" r:id="rId10"/>
    <p:sldId id="272" r:id="rId11"/>
    <p:sldId id="273" r:id="rId12"/>
    <p:sldId id="276" r:id="rId13"/>
    <p:sldId id="277" r:id="rId14"/>
    <p:sldId id="279" r:id="rId15"/>
    <p:sldId id="262" r:id="rId16"/>
    <p:sldId id="280" r:id="rId17"/>
    <p:sldId id="28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6447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887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56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5317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66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5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236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627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0890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072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7803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E86AB-61F8-421C-BD5D-B117FC51DF1C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AF59C-B188-4FF4-B46C-A4D573BD6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6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811" y="193182"/>
            <a:ext cx="10281538" cy="63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6975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8344" y="180304"/>
            <a:ext cx="10135673" cy="647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7848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1673" y="154144"/>
            <a:ext cx="10483403" cy="660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0347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066" y="188017"/>
            <a:ext cx="5197839" cy="354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6244" y="188017"/>
            <a:ext cx="5421909" cy="344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31" y="3843131"/>
            <a:ext cx="5603393" cy="290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1597" y="3843131"/>
            <a:ext cx="4916556" cy="289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1796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3471" y="225079"/>
            <a:ext cx="4893504" cy="258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525" y="2994991"/>
            <a:ext cx="6651397" cy="373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550" y="112228"/>
            <a:ext cx="5133975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551" y="2994991"/>
            <a:ext cx="4957554" cy="379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7134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398" y="257577"/>
            <a:ext cx="11384924" cy="639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6481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8192" y="206062"/>
            <a:ext cx="10341735" cy="64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192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9372" y="180304"/>
            <a:ext cx="9825551" cy="656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0242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248" y="180305"/>
            <a:ext cx="10702344" cy="657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1967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0766" y="167425"/>
            <a:ext cx="10419009" cy="659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8972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153" y="19318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9498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0918" y="218941"/>
            <a:ext cx="10341736" cy="645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303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5130" y="218941"/>
            <a:ext cx="9683884" cy="652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1442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5161" y="167425"/>
            <a:ext cx="10431887" cy="656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878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2586" y="167425"/>
            <a:ext cx="10380372" cy="656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7996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796" y="109471"/>
            <a:ext cx="10058401" cy="665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7646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763" y="128790"/>
            <a:ext cx="11153105" cy="672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9760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Произвольный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cp:lastModifiedBy>дом</cp:lastModifiedBy>
  <cp:revision>11</cp:revision>
  <dcterms:created xsi:type="dcterms:W3CDTF">2025-05-03T12:11:38Z</dcterms:created>
  <dcterms:modified xsi:type="dcterms:W3CDTF">2025-05-19T18:11:38Z</dcterms:modified>
</cp:coreProperties>
</file>