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6" r:id="rId8"/>
    <p:sldId id="264" r:id="rId9"/>
    <p:sldId id="267" r:id="rId10"/>
    <p:sldId id="25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66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EE099-86D6-41D2-811C-9DE2A7898C8B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924D-D942-4070-8E90-EC9EA23105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6312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EE099-86D6-41D2-811C-9DE2A7898C8B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924D-D942-4070-8E90-EC9EA23105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1815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EE099-86D6-41D2-811C-9DE2A7898C8B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924D-D942-4070-8E90-EC9EA23105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6897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EE099-86D6-41D2-811C-9DE2A7898C8B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924D-D942-4070-8E90-EC9EA23105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958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EE099-86D6-41D2-811C-9DE2A7898C8B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924D-D942-4070-8E90-EC9EA23105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9013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EE099-86D6-41D2-811C-9DE2A7898C8B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924D-D942-4070-8E90-EC9EA23105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648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EE099-86D6-41D2-811C-9DE2A7898C8B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924D-D942-4070-8E90-EC9EA23105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7946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EE099-86D6-41D2-811C-9DE2A7898C8B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924D-D942-4070-8E90-EC9EA23105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9930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EE099-86D6-41D2-811C-9DE2A7898C8B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924D-D942-4070-8E90-EC9EA23105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7900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EE099-86D6-41D2-811C-9DE2A7898C8B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924D-D942-4070-8E90-EC9EA23105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552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EE099-86D6-41D2-811C-9DE2A7898C8B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924D-D942-4070-8E90-EC9EA23105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7080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EE099-86D6-41D2-811C-9DE2A7898C8B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3924D-D942-4070-8E90-EC9EA23105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8972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14949" y="3630304"/>
            <a:ext cx="2333768" cy="1050878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8528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525" y="143299"/>
            <a:ext cx="10194878" cy="653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045937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316" y="204717"/>
            <a:ext cx="11090180" cy="6250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28653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50412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8866" y="109182"/>
            <a:ext cx="11068334" cy="663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47903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024" y="559558"/>
            <a:ext cx="4394579" cy="5199797"/>
          </a:xfrm>
        </p:spPr>
        <p:txBody>
          <a:bodyPr>
            <a:normAutofit/>
          </a:bodyPr>
          <a:lstStyle/>
          <a:p>
            <a:pPr algn="l"/>
            <a:endParaRPr lang="ru-RU" sz="6000" dirty="0" smtClean="0"/>
          </a:p>
          <a:p>
            <a:pPr algn="l"/>
            <a:r>
              <a:rPr lang="ru-RU" sz="6000" dirty="0" err="1" smtClean="0">
                <a:solidFill>
                  <a:srgbClr val="0070C0"/>
                </a:solidFill>
              </a:rPr>
              <a:t>Старцева</a:t>
            </a:r>
            <a:r>
              <a:rPr lang="ru-RU" sz="6000" dirty="0" smtClean="0">
                <a:solidFill>
                  <a:srgbClr val="0070C0"/>
                </a:solidFill>
              </a:rPr>
              <a:t> Ольга Михайловна</a:t>
            </a:r>
            <a:endParaRPr lang="ru-RU" sz="6000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2483" y="218364"/>
            <a:ext cx="5143500" cy="649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78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8549" y="232012"/>
            <a:ext cx="8952932" cy="644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8783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27678" y="238835"/>
            <a:ext cx="3537898" cy="6359857"/>
          </a:xfrm>
        </p:spPr>
        <p:txBody>
          <a:bodyPr>
            <a:noAutofit/>
          </a:bodyPr>
          <a:lstStyle/>
          <a:p>
            <a:pPr algn="l"/>
            <a:r>
              <a:rPr lang="ru-RU" sz="4400" dirty="0" smtClean="0"/>
              <a:t>Чазова Галина Леонидовна</a:t>
            </a:r>
          </a:p>
          <a:p>
            <a:pPr algn="l"/>
            <a:endParaRPr lang="ru-RU" sz="4400" dirty="0"/>
          </a:p>
          <a:p>
            <a:pPr algn="l"/>
            <a:r>
              <a:rPr lang="ru-RU" sz="4000" dirty="0" err="1" smtClean="0"/>
              <a:t>Мазунина</a:t>
            </a:r>
            <a:r>
              <a:rPr lang="ru-RU" sz="4000" dirty="0" smtClean="0"/>
              <a:t> Елена Александровна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5576" y="238834"/>
            <a:ext cx="4230807" cy="61551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183" y="238836"/>
            <a:ext cx="4118495" cy="615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787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6287" y="395785"/>
            <a:ext cx="10795379" cy="5595582"/>
          </a:xfrm>
        </p:spPr>
        <p:txBody>
          <a:bodyPr>
            <a:normAutofit/>
          </a:bodyPr>
          <a:lstStyle/>
          <a:p>
            <a:pPr algn="l"/>
            <a:r>
              <a:rPr lang="ru-RU" sz="6000" dirty="0">
                <a:solidFill>
                  <a:srgbClr val="0070C0"/>
                </a:solidFill>
              </a:rPr>
              <a:t>В магазин привезли 8 ящиков с яблоками, а с грушами на 3 ящика меньше. Сколько всего ящиков с фруктами привезли в магазин?</a:t>
            </a:r>
          </a:p>
        </p:txBody>
      </p:sp>
    </p:spTree>
    <p:extLst>
      <p:ext uri="{BB962C8B-B14F-4D97-AF65-F5344CB8AC3E}">
        <p14:creationId xmlns:p14="http://schemas.microsoft.com/office/powerpoint/2010/main" xmlns="" val="3491552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82639" y="491319"/>
            <a:ext cx="3125337" cy="4766481"/>
          </a:xfrm>
        </p:spPr>
        <p:txBody>
          <a:bodyPr>
            <a:normAutofit/>
          </a:bodyPr>
          <a:lstStyle/>
          <a:p>
            <a:pPr algn="l"/>
            <a:endParaRPr lang="ru-RU" sz="4800" dirty="0" smtClean="0">
              <a:solidFill>
                <a:srgbClr val="0070C0"/>
              </a:solidFill>
            </a:endParaRPr>
          </a:p>
          <a:p>
            <a:pPr algn="l"/>
            <a:r>
              <a:rPr lang="ru-RU" sz="4800" dirty="0" smtClean="0">
                <a:solidFill>
                  <a:srgbClr val="0070C0"/>
                </a:solidFill>
              </a:rPr>
              <a:t>Донская Ольга Андреевна</a:t>
            </a:r>
            <a:endParaRPr lang="ru-RU" sz="4800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9751" y="491319"/>
            <a:ext cx="3944203" cy="55955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95982" y="216657"/>
            <a:ext cx="2818263" cy="32771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95982" y="3616658"/>
            <a:ext cx="2879678" cy="2906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7342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41695" y="409433"/>
            <a:ext cx="10563367" cy="5923128"/>
          </a:xfrm>
        </p:spPr>
        <p:txBody>
          <a:bodyPr>
            <a:normAutofit/>
          </a:bodyPr>
          <a:lstStyle/>
          <a:p>
            <a:pPr algn="l"/>
            <a:r>
              <a:rPr lang="ru-RU" sz="5400" b="1" dirty="0">
                <a:solidFill>
                  <a:srgbClr val="0070C0"/>
                </a:solidFill>
              </a:rPr>
              <a:t>«Если вы хотите участвовать в большой жизни, то наполните свою голову математикой, пока есть к тому возможность. Она окажет вам потом огромную помощь во всей вашей работе</a:t>
            </a:r>
            <a:r>
              <a:rPr lang="ru-RU" sz="5400" b="1" dirty="0" smtClean="0">
                <a:solidFill>
                  <a:srgbClr val="0070C0"/>
                </a:solidFill>
              </a:rPr>
              <a:t>».</a:t>
            </a:r>
          </a:p>
          <a:p>
            <a:pPr algn="r"/>
            <a:r>
              <a:rPr lang="ru-RU" sz="5400" dirty="0" err="1" smtClean="0">
                <a:solidFill>
                  <a:srgbClr val="0070C0"/>
                </a:solidFill>
              </a:rPr>
              <a:t>М.И.Калинин</a:t>
            </a:r>
            <a:r>
              <a:rPr lang="ru-RU" sz="5400" dirty="0" smtClean="0">
                <a:solidFill>
                  <a:srgbClr val="0070C0"/>
                </a:solidFill>
              </a:rPr>
              <a:t> 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1826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70</Words>
  <Application>Microsoft Office PowerPoint</Application>
  <PresentationFormat>Произвольный</PresentationFormat>
  <Paragraphs>10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usr</dc:creator>
  <cp:lastModifiedBy>дом</cp:lastModifiedBy>
  <cp:revision>10</cp:revision>
  <dcterms:created xsi:type="dcterms:W3CDTF">2025-02-05T15:02:27Z</dcterms:created>
  <dcterms:modified xsi:type="dcterms:W3CDTF">2025-05-19T18:14:22Z</dcterms:modified>
</cp:coreProperties>
</file>