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Коммуникативные УУД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 класс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сканированные диагностики 1-2 класс\1 кл коммуник\стр.2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23" y="1340768"/>
            <a:ext cx="9069792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сканированные диагностики 1-2 класс\1 кл коммуник\стр.2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870"/>
            <a:ext cx="8352928" cy="53252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Экран 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Коммуникативные УУД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Коммуникативные УУД</dc:title>
  <cp:lastModifiedBy>popcop</cp:lastModifiedBy>
  <cp:revision>2</cp:revision>
  <dcterms:modified xsi:type="dcterms:W3CDTF">2019-01-17T14:09:57Z</dcterms:modified>
</cp:coreProperties>
</file>