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Познавательные УУД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2570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Users\popcop\Desktop\людмиле владимировне\1 класс\задание 5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3" y="412265"/>
            <a:ext cx="4680356" cy="632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89452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Users\popcop\Desktop\людмиле владимировне\1 класс\задание 6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0"/>
            <a:ext cx="4913197" cy="677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2107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Users\popcop\Desktop\людмиле владимировне\1 класс\задание 7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3798" y="332656"/>
            <a:ext cx="5366598" cy="631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379275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</Words>
  <Application>Microsoft Office PowerPoint</Application>
  <PresentationFormat>Экран (4:3)</PresentationFormat>
  <Paragraphs>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Познавательные УУД 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Познавательные УУД </dc:title>
  <dc:creator>popcop</dc:creator>
  <cp:lastModifiedBy>дом</cp:lastModifiedBy>
  <cp:revision>3</cp:revision>
  <dcterms:created xsi:type="dcterms:W3CDTF">2019-04-01T10:39:20Z</dcterms:created>
  <dcterms:modified xsi:type="dcterms:W3CDTF">2025-01-19T17:21:20Z</dcterms:modified>
</cp:coreProperties>
</file>