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Регулятивные УУД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mtClean="0"/>
              <a:t>1 класс</a:t>
            </a:r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сканированные диагностики 1-2 класс\1 класс регулятив\стр. 37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33513" y="301625"/>
            <a:ext cx="6275387" cy="6254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сканированные диагностики 1-2 класс\1 класс регулятив\стр. 33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1700808"/>
            <a:ext cx="8256960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G:\сканированные диагностики 1-2 класс\1 класс регулятив\стр.34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1556792"/>
            <a:ext cx="8538898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4.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G:\сканированные диагностики 1-2 класс\1 класс регулятив\стр29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1772816"/>
            <a:ext cx="9144000" cy="448801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3528" y="4446494"/>
            <a:ext cx="501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051720" y="4446494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851920" y="444649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08104" y="444649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308304" y="444649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5.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G:\сканированные диагностики 1-2 класс\1 класс регулятив\стр.30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79712" y="1124744"/>
            <a:ext cx="5454996" cy="562636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55776" y="2132856"/>
            <a:ext cx="787152" cy="37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95936" y="2132856"/>
            <a:ext cx="711274" cy="37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92080" y="1988840"/>
            <a:ext cx="648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444208" y="198884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411760" y="5517232"/>
            <a:ext cx="931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707904" y="5517232"/>
            <a:ext cx="999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076056" y="5373216"/>
            <a:ext cx="864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444208" y="5373216"/>
            <a:ext cx="99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6.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G:\сканированные диагностики 1-2 класс\1 класс регулятив\стр.26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35696" y="1268760"/>
            <a:ext cx="5489922" cy="5345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Задание 7.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G:\сканированные диагностики 1-2 класс\1 класс регулятив\стр.54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07904" y="177923"/>
            <a:ext cx="4871748" cy="66268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29</Words>
  <Application>Microsoft Office PowerPoint</Application>
  <PresentationFormat>Экран 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Регулятивные УУД</vt:lpstr>
      <vt:lpstr>Слайд 2</vt:lpstr>
      <vt:lpstr>Слайд 3</vt:lpstr>
      <vt:lpstr>Слайд 4</vt:lpstr>
      <vt:lpstr>Задание 4.</vt:lpstr>
      <vt:lpstr>Задание 5.</vt:lpstr>
      <vt:lpstr>Задание 6.</vt:lpstr>
      <vt:lpstr>Задание 7.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Регулятивные УУД</dc:title>
  <cp:lastModifiedBy>дом</cp:lastModifiedBy>
  <cp:revision>4</cp:revision>
  <dcterms:modified xsi:type="dcterms:W3CDTF">2025-01-19T17:19:53Z</dcterms:modified>
</cp:coreProperties>
</file>