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3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Личностные УУД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сканированные диагностики 1-2 класс\1 кл личностн\стр.43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9792" y="1239296"/>
            <a:ext cx="3942829" cy="5402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сканированные диагностики 1-2 класс\1 кл личностн\стр.47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9792" y="1268665"/>
            <a:ext cx="4082806" cy="55893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сканированные диагностики 1-2 класс\1 кл личностн\стр.51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784" y="1368127"/>
            <a:ext cx="4135425" cy="54898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4.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G:\сканированные диагностики 1-2 класс\1 кл личностн\стр.55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3767" y="1484784"/>
            <a:ext cx="3672825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сканированные диагностики 1-2 класс\1 кл личностн\стр.48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3768" y="1188107"/>
            <a:ext cx="4409802" cy="5379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6.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G:\сканированные диагностики 1-2 класс\1 кл личностн\стр.52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1319699"/>
            <a:ext cx="5176490" cy="5052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Личностные УУД</vt:lpstr>
      <vt:lpstr>Задание 1.</vt:lpstr>
      <vt:lpstr>Задание 2.</vt:lpstr>
      <vt:lpstr>Задание 3.</vt:lpstr>
      <vt:lpstr>Задание 4.</vt:lpstr>
      <vt:lpstr>Задание 5.</vt:lpstr>
      <vt:lpstr>Задание 6.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Личностные УУД</dc:title>
  <cp:lastModifiedBy>дом</cp:lastModifiedBy>
  <cp:revision>2</cp:revision>
  <dcterms:modified xsi:type="dcterms:W3CDTF">2025-01-19T17:20:46Z</dcterms:modified>
</cp:coreProperties>
</file>